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mp4" ContentType="video/mp4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type="screen16x9" cy="6858000" cx="12192000"/>
  <p:notesSz cx="6858000" cy="9144000"/>
  <p:defaultTextStyle>
    <a:defPPr>
      <a:defRPr lang="en-US"/>
    </a:defPPr>
    <a:lvl1pPr algn="l" defTabSz="4572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tableStyles" Target="tableStyle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11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1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1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">
  <p:cSld name="Title Slide"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30" name="Straight Connector 31"/>
            <p:cNvCxnSpPr>
              <a:cxnSpLocks/>
            </p:cNvCxnSpPr>
            <p:nvPr/>
          </p:nvCxnSpPr>
          <p:spPr>
            <a:xfrm>
              <a:off x="9371012" y="0"/>
              <a:ext cx="1219200" cy="6858000"/>
            </a:xfrm>
            <a:prstGeom prst="line"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1" name="Straight Connector 20"/>
            <p:cNvCxnSpPr>
              <a:cxnSpLocks/>
            </p:cNvCxnSpPr>
            <p:nvPr/>
          </p:nvCxnSpPr>
          <p:spPr>
            <a:xfrm flipH="1">
              <a:off x="7425267" y="3681413"/>
              <a:ext cx="4763558" cy="3176587"/>
            </a:xfrm>
            <a:prstGeom prst="line"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89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0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1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2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3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4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5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6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597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598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algn="r" indent="0" marL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 lang="en-US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11/17/2024</a:t>
            </a:fld>
            <a:endParaRPr dirty="0" lang="en-US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b="0" cap="none" sz="44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82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algn="l" indent="0" marL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11/17/2024</a:t>
            </a:fld>
            <a:endParaRPr dirty="0" lang="en-US"/>
          </a:p>
        </p:txBody>
      </p:sp>
      <p:sp>
        <p:nvSpPr>
          <p:cNvPr id="10486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b="0" cap="none" sz="44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4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indent="0" marL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indent="0" marL="457200">
              <a:buFontTx/>
              <a:buNone/>
            </a:lvl2pPr>
            <a:lvl3pPr indent="0" marL="914400">
              <a:buFontTx/>
              <a:buNone/>
            </a:lvl3pPr>
            <a:lvl4pPr indent="0" marL="1371600">
              <a:buFontTx/>
              <a:buNone/>
            </a:lvl4pPr>
            <a:lvl5pPr indent="0" marL="182880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4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algn="l" indent="0" marL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11/17/2024</a:t>
            </a:fld>
            <a:endParaRPr dirty="0" lang="en-US"/>
          </a:p>
        </p:txBody>
      </p:sp>
      <p:sp>
        <p:nvSpPr>
          <p:cNvPr id="10486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  <p:sp>
        <p:nvSpPr>
          <p:cNvPr id="1048647" name="TextBox 19"/>
          <p:cNvSpPr txBox="1"/>
          <p:nvPr/>
        </p:nvSpPr>
        <p:spPr>
          <a:xfrm>
            <a:off x="541870" y="790378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baseline="0" dirty="0" sz="8000" lang="en-US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8648" name="TextBox 21"/>
          <p:cNvSpPr txBox="1"/>
          <p:nvPr/>
        </p:nvSpPr>
        <p:spPr>
          <a:xfrm>
            <a:off x="8893011" y="2886556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baseline="0" dirty="0" sz="8000" lang="en-US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dirty="0"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b="0" cap="none" sz="44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77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algn="l" indent="0" marL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7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11/17/2024</a:t>
            </a:fld>
            <a:endParaRPr dirty="0" lang="en-US"/>
          </a:p>
        </p:txBody>
      </p:sp>
      <p:sp>
        <p:nvSpPr>
          <p:cNvPr id="104867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b="0" cap="none" sz="44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34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indent="0" marL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marL="457200">
              <a:buFontTx/>
              <a:buNone/>
            </a:lvl2pPr>
            <a:lvl3pPr indent="0" marL="914400">
              <a:buFontTx/>
              <a:buNone/>
            </a:lvl3pPr>
            <a:lvl4pPr indent="0" marL="1371600">
              <a:buFontTx/>
              <a:buNone/>
            </a:lvl4pPr>
            <a:lvl5pPr indent="0" marL="182880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35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algn="l" indent="0" marL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3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11/17/2024</a:t>
            </a:fld>
            <a:endParaRPr dirty="0" lang="en-US"/>
          </a:p>
        </p:txBody>
      </p:sp>
      <p:sp>
        <p:nvSpPr>
          <p:cNvPr id="104863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  <p:sp>
        <p:nvSpPr>
          <p:cNvPr id="1048639" name="TextBox 23"/>
          <p:cNvSpPr txBox="1"/>
          <p:nvPr/>
        </p:nvSpPr>
        <p:spPr>
          <a:xfrm>
            <a:off x="541870" y="790378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baseline="0" dirty="0" sz="8000" lang="en-US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8640" name="TextBox 24"/>
          <p:cNvSpPr txBox="1"/>
          <p:nvPr/>
        </p:nvSpPr>
        <p:spPr>
          <a:xfrm>
            <a:off x="8893011" y="2886556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baseline="0" dirty="0" sz="8000" lang="en-US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b="0" cap="none" sz="44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9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indent="0" marL="0">
              <a:buFontTx/>
              <a:buNone/>
              <a:defRPr sz="2400">
                <a:solidFill>
                  <a:schemeClr val="accent1"/>
                </a:solidFill>
              </a:defRPr>
            </a:lvl1pPr>
            <a:lvl2pPr indent="0" marL="457200">
              <a:buFontTx/>
              <a:buNone/>
            </a:lvl2pPr>
            <a:lvl3pPr indent="0" marL="914400">
              <a:buFontTx/>
              <a:buNone/>
            </a:lvl3pPr>
            <a:lvl4pPr indent="0" marL="1371600">
              <a:buFontTx/>
              <a:buNone/>
            </a:lvl4pPr>
            <a:lvl5pPr indent="0" marL="182880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94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algn="l" indent="0" marL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11/17/2024</a:t>
            </a:fld>
            <a:endParaRPr dirty="0" lang="en-US"/>
          </a:p>
        </p:txBody>
      </p:sp>
      <p:sp>
        <p:nvSpPr>
          <p:cNvPr id="10486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5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6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5C6B4A9-1611-4792-9094-5F34BCA07E0B}" type="datetimeFigureOut">
              <a:rPr dirty="0" lang="en-US"/>
              <a:t>11/17/2024</a:t>
            </a:fld>
            <a:endParaRPr dirty="0" lang="en-US"/>
          </a:p>
        </p:txBody>
      </p:sp>
      <p:sp>
        <p:nvSpPr>
          <p:cNvPr id="10486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9333C77-0158-454C-844F-B7AB9BD7DAD4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anchor="ctr" vert="eaVert"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0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7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11/17/2024</a:t>
            </a:fld>
            <a:endParaRPr dirty="0" lang="en-US"/>
          </a:p>
        </p:txBody>
      </p:sp>
      <p:sp>
        <p:nvSpPr>
          <p:cNvPr id="10487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05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6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11/17/2024</a:t>
            </a:fld>
            <a:endParaRPr dirty="0" lang="en-US"/>
          </a:p>
        </p:txBody>
      </p:sp>
      <p:sp>
        <p:nvSpPr>
          <p:cNvPr id="10486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b="0" cap="none" sz="40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61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algn="l" indent="0" marL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11/17/2024</a:t>
            </a:fld>
            <a:endParaRPr dirty="0" lang="en-US"/>
          </a:p>
        </p:txBody>
      </p:sp>
      <p:sp>
        <p:nvSpPr>
          <p:cNvPr id="10486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87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688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68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B712588-04B1-427B-82EE-E8DB90309F08}" type="datetimeFigureOut">
              <a:rPr dirty="0" lang="en-US"/>
              <a:t>11/17/2024</a:t>
            </a:fld>
            <a:endParaRPr dirty="0" lang="en-US"/>
          </a:p>
        </p:txBody>
      </p:sp>
      <p:sp>
        <p:nvSpPr>
          <p:cNvPr id="104869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9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F9F0C5-380F-41C2-899A-BAC0F0927E16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66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67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66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69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67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11/17/2024</a:t>
            </a:fld>
            <a:endParaRPr dirty="0" lang="en-US"/>
          </a:p>
        </p:txBody>
      </p:sp>
      <p:sp>
        <p:nvSpPr>
          <p:cNvPr id="104867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7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3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11/17/2024</a:t>
            </a:fld>
            <a:endParaRPr dirty="0" lang="en-US"/>
          </a:p>
        </p:txBody>
      </p:sp>
      <p:sp>
        <p:nvSpPr>
          <p:cNvPr id="104863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11/17/2024</a:t>
            </a:fld>
            <a:endParaRPr dirty="0" lang="en-US"/>
          </a:p>
        </p:txBody>
      </p:sp>
      <p:sp>
        <p:nvSpPr>
          <p:cNvPr id="104867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7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99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700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indent="0" marL="0">
              <a:buNone/>
              <a:defRPr sz="1400"/>
            </a:lvl1pPr>
            <a:lvl2pPr indent="0" marL="457063">
              <a:buNone/>
              <a:defRPr sz="1400"/>
            </a:lvl2pPr>
            <a:lvl3pPr indent="0" marL="914126">
              <a:buNone/>
              <a:defRPr sz="1200"/>
            </a:lvl3pPr>
            <a:lvl4pPr indent="0" marL="1371189">
              <a:buNone/>
              <a:defRPr sz="1000"/>
            </a:lvl4pPr>
            <a:lvl5pPr indent="0" marL="1828251">
              <a:buNone/>
              <a:defRPr sz="1000"/>
            </a:lvl5pPr>
            <a:lvl6pPr indent="0" marL="2285314">
              <a:buNone/>
              <a:defRPr sz="1000"/>
            </a:lvl6pPr>
            <a:lvl7pPr indent="0" marL="2742377">
              <a:buNone/>
              <a:defRPr sz="1000"/>
            </a:lvl7pPr>
            <a:lvl8pPr indent="0" marL="3199440">
              <a:buNone/>
              <a:defRPr sz="1000"/>
            </a:lvl8pPr>
            <a:lvl9pPr indent="0" marL="3656503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70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2A54C80-263E-416B-A8E0-580EDEADCBDC}" type="datetimeFigureOut">
              <a:rPr dirty="0" lang="en-US"/>
              <a:t>11/17/2024</a:t>
            </a:fld>
            <a:endParaRPr dirty="0" lang="en-US"/>
          </a:p>
        </p:txBody>
      </p:sp>
      <p:sp>
        <p:nvSpPr>
          <p:cNvPr id="104870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0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19954A3-9DFD-4C44-94BA-B95130A3BA1C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b="0" sz="24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50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dirty="0" lang="en-US"/>
          </a:p>
        </p:txBody>
      </p:sp>
      <p:sp>
        <p:nvSpPr>
          <p:cNvPr id="1048651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indent="0" marL="0">
              <a:buNone/>
              <a:defRPr sz="12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5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11/17/2024</a:t>
            </a:fld>
            <a:endParaRPr dirty="0" lang="en-US"/>
          </a:p>
        </p:txBody>
      </p:sp>
      <p:sp>
        <p:nvSpPr>
          <p:cNvPr id="104865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5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28" name="Straight Connector 19"/>
            <p:cNvCxnSpPr>
              <a:cxnSpLocks/>
            </p:cNvCxnSpPr>
            <p:nvPr/>
          </p:nvCxnSpPr>
          <p:spPr>
            <a:xfrm>
              <a:off x="9371012" y="0"/>
              <a:ext cx="1219200" cy="6858000"/>
            </a:xfrm>
            <a:prstGeom prst="line"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Straight Connector 20"/>
            <p:cNvCxnSpPr>
              <a:cxnSpLocks/>
            </p:cNvCxnSpPr>
            <p:nvPr/>
          </p:nvCxnSpPr>
          <p:spPr>
            <a:xfrm flipH="1">
              <a:off x="7425267" y="3681413"/>
              <a:ext cx="4763558" cy="3176587"/>
            </a:xfrm>
            <a:prstGeom prst="line"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76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7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8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9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0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1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2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3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584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/>
        </p:spPr>
        <p:txBody>
          <a:bodyPr anchor="t" bIns="45720" lIns="91440" rIns="91440" rtlCol="0" tIns="45720" vert="horz">
            <a:normAutofit/>
          </a:bodyPr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585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586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dirty="0" lang="en-US"/>
              <a:t>11/17/2024</a:t>
            </a:fld>
            <a:endParaRPr dirty="0" lang="en-US"/>
          </a:p>
        </p:txBody>
      </p:sp>
      <p:sp>
        <p:nvSpPr>
          <p:cNvPr id="104858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104858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eaLnBrk="1" hangingPunct="1" latinLnBrk="0" rtl="0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defTabSz="457200" eaLnBrk="1" hangingPunct="1" indent="-342900" latinLnBrk="0" marL="3429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algn="l" defTabSz="457200" eaLnBrk="1" hangingPunct="1" indent="-285750" latinLnBrk="0" marL="74295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algn="l" defTabSz="457200" eaLnBrk="1" hangingPunct="1" indent="-228600" latinLnBrk="0" marL="11430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algn="l" defTabSz="457200" eaLnBrk="1" hangingPunct="1" indent="-228600" latinLnBrk="0" marL="16002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algn="l" defTabSz="457200" eaLnBrk="1" hangingPunct="1" indent="-228600" latinLnBrk="0" marL="20574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algn="l" defTabSz="457200" eaLnBrk="1" hangingPunct="1" indent="-228600" latinLnBrk="0" marL="25146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algn="l" defTabSz="457200" eaLnBrk="1" hangingPunct="1" indent="-228600" latinLnBrk="0" marL="29718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algn="l" defTabSz="457200" eaLnBrk="1" hangingPunct="1" indent="-228600" latinLnBrk="0" marL="34290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algn="l" defTabSz="457200" eaLnBrk="1" hangingPunct="1" indent="-228600" latinLnBrk="0" marL="38862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video" Target="../media/media1.mp4"/><Relationship Id="rId2" Type="http://schemas.microsoft.com/office/2007/relationships/media" Target="../media/media1.mp4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ctrTitle"/>
          </p:nvPr>
        </p:nvSpPr>
        <p:spPr>
          <a:xfrm>
            <a:off x="104503" y="2770294"/>
            <a:ext cx="11025051" cy="1646302"/>
          </a:xfrm>
        </p:spPr>
        <p:txBody>
          <a:bodyPr/>
          <a:p>
            <a:pPr algn="ctr"/>
            <a:r>
              <a:rPr b="1" dirty="0" sz="4000" lang="en-US">
                <a:solidFill>
                  <a:srgbClr val="2D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Compose Input: A Demonstration of Text Input and Validation with Android Compose</a:t>
            </a:r>
            <a:br>
              <a:rPr b="1" dirty="0" sz="4000" lang="en-US">
                <a:solidFill>
                  <a:srgbClr val="2D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dirty="0" sz="40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03" name="TextBox 3"/>
          <p:cNvSpPr txBox="1"/>
          <p:nvPr/>
        </p:nvSpPr>
        <p:spPr>
          <a:xfrm>
            <a:off x="9535884" y="6052236"/>
            <a:ext cx="3474720" cy="777241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Name:Suresh.S</a:t>
            </a:r>
            <a:endParaRPr dirty="0"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Reg.No:710422104059</a:t>
            </a:r>
          </a:p>
          <a:p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extBox 3"/>
          <p:cNvSpPr txBox="1"/>
          <p:nvPr/>
        </p:nvSpPr>
        <p:spPr>
          <a:xfrm>
            <a:off x="0" y="0"/>
            <a:ext cx="12192000" cy="526034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Spacer(modifier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(24.dp))</a:t>
            </a:r>
          </a:p>
          <a:p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"Name :",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name,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{ name = it },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"Age :",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age,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{ age = it },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"Mobile Number :",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it },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"Gender :",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options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it }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Text(text = "Diabetics :",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options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it 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Text(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error,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TextAlign.Center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(bottom = 16.dp)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extBox 1"/>
          <p:cNvSpPr txBox="1"/>
          <p:nvPr/>
        </p:nvSpPr>
        <p:spPr>
          <a:xfrm>
            <a:off x="0" y="0"/>
            <a:ext cx="12192000" cy="512064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// Display Submit button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Button(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{  if (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name.isNotEmpty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age.isNotEmpty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mobileNumber.isNotEmpty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genderOptions.isNotEmpty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diabeticsOptions.isNotEmpty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survey = Survey(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id = null,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name = name,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age = age,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gender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diabetics = </a:t>
            </a:r>
            <a:r>
              <a:rPr dirty="0" sz="12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databaseHelper.insertSurvey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(survey)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error = "Survey Completed"</a:t>
            </a:r>
          </a:p>
          <a:p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} else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error = "Please fill all 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fields"           }   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(start = 70.dp).size(height = 60.dp, width = 200.dp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"Submit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}    } }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options: List&lt;String&gt;,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String?,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(String) -&gt; 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Unit)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Column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options.forEach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{ option -&gt;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Row(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.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fillMaxWidth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.padding(horizontal = 5.dp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RadioButton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selected = option ==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(option) 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text = option,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style = MaterialTheme.typography.body1.merge(),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modifier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(top = 10.dp),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17.sp              )         }     }  }}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extBox 1"/>
          <p:cNvSpPr txBox="1"/>
          <p:nvPr/>
        </p:nvSpPr>
        <p:spPr>
          <a:xfrm>
            <a:off x="0" y="0"/>
            <a:ext cx="12192000" cy="320040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RegisterActivity.kt</a:t>
            </a:r>
            <a:endParaRPr dirty="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5" name="TextBox 2"/>
          <p:cNvSpPr txBox="1"/>
          <p:nvPr/>
        </p:nvSpPr>
        <p:spPr>
          <a:xfrm>
            <a:off x="535577" y="358182"/>
            <a:ext cx="12087497" cy="498094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androidx.compose.foundation.background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androidx.compose.ui.text.font.FontFamily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androidx.compose.ui.text.font.FontWeight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androidx.core.content.ContextCompat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RegistrationScreen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this,databaseHelper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extBox 1"/>
          <p:cNvSpPr txBox="1"/>
          <p:nvPr/>
        </p:nvSpPr>
        <p:spPr>
          <a:xfrm>
            <a:off x="0" y="0"/>
            <a:ext cx="12192000" cy="512064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RegistrationScreen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username by remember {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password by remember {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email by remember {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("") 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Column(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Modifier.fillMaxSize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().background(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Color.White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Alignment.CenterHorizontally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Arrangement.Center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) 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Image(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R.drawable.survey_signup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"")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FontWeight.ExtraBold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FontFamily.Cursive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"Register"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username,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{ username = it },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Text("Username") },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)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email,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{ email = it },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Text("Email") },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extBox 2"/>
          <p:cNvSpPr txBox="1"/>
          <p:nvPr/>
        </p:nvSpPr>
        <p:spPr>
          <a:xfrm>
            <a:off x="0" y="0"/>
            <a:ext cx="12192000" cy="512064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password,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{ password = it },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Text("Password") },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visualTransformation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PasswordVisualTransformation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)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error.isNotEmpty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 = error,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color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MaterialTheme.colors.error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(vertical = 16.dp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 )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Button(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username.isNotEmpty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password.isNotEmpty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email.isNotEmpty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user = User(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id = null,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firstName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username,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lastName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null,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email = email,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password = 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          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databaseHelper.insertUser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(user)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"User registered successfully"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// Start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using the current context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Intent(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context,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)                   )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} else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"Please fill all fields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              }   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(top = 16.dp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"Register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extBox 1"/>
          <p:cNvSpPr txBox="1"/>
          <p:nvPr/>
        </p:nvSpPr>
        <p:spPr>
          <a:xfrm>
            <a:off x="0" y="0"/>
            <a:ext cx="12192000" cy="3583940"/>
          </a:xfrm>
          <a:prstGeom prst="rect"/>
          <a:noFill/>
        </p:spPr>
        <p:txBody>
          <a:bodyPr rtlCol="0" wrap="square">
            <a:spAutoFit/>
          </a:bodyPr>
          <a:p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Row()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(top = 14.dp), text = "Have an account?"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Intent(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context,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})</a:t>
            </a:r>
          </a:p>
          <a:p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Spacer(modifier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 color = Color(0xFF25b897),text = "Log in")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private fun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startLoginActivity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Context)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intent = Intent(context,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ContextCompat.startActivity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(context, intent, null)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321667" y="0"/>
            <a:ext cx="3078404" cy="6858000"/>
          </a:xfrm>
          <a:prstGeom prst="rect"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916717" y="0"/>
            <a:ext cx="3078404" cy="6858000"/>
          </a:xfrm>
          <a:prstGeom prst="rect"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17610" y="0"/>
            <a:ext cx="3078404" cy="6858000"/>
          </a:xfrm>
          <a:prstGeom prst="rect"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"/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4556798" y="0"/>
            <a:ext cx="3078403" cy="6858000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evtFilter="cancelBubble" fill="hold" id="2" nodeType="interactiveSeq" restart="whenNotActive">
                <p:stCondLst>
                  <p:cond evt="onClick" delay="0">
                    <p:tgtEl>
                      <p:spTgt spid="2097155">
                        <p:txEl>
                          <p:charRg st="0" end="0"/>
                        </p:txEl>
                      </p:spTgt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dur="1" fill="hold" id="6"/>
                                        <p:tgtEl>
                                          <p:spTgt spid="2097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5">
                      <p:txEl>
                        <p:charRg st="0" end="0"/>
                      </p:txEl>
                    </p:spTgt>
                  </p:tgtEl>
                </p:cond>
              </p:nextCondLst>
            </p:seq>
            <p:video fullScrn="0">
              <p:cMediaNode vol="50000">
                <p:cTn display="1" fill="hold" id="7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09715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extBox 3"/>
          <p:cNvSpPr txBox="1"/>
          <p:nvPr/>
        </p:nvSpPr>
        <p:spPr>
          <a:xfrm>
            <a:off x="4062548" y="0"/>
            <a:ext cx="3971108" cy="52324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36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dirty="0" sz="36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0" name="TextBox 4"/>
          <p:cNvSpPr txBox="1"/>
          <p:nvPr/>
        </p:nvSpPr>
        <p:spPr>
          <a:xfrm>
            <a:off x="1449977" y="1306286"/>
            <a:ext cx="9287692" cy="320040"/>
          </a:xfrm>
          <a:prstGeom prst="rect"/>
          <a:noFill/>
        </p:spPr>
        <p:txBody>
          <a:bodyPr rtlCol="0" wrap="square">
            <a:spAutoFit/>
          </a:bodyPr>
          <a:p>
            <a:endParaRPr dirty="0" lang="en-US"/>
          </a:p>
        </p:txBody>
      </p:sp>
      <p:sp>
        <p:nvSpPr>
          <p:cNvPr id="1048611" name="Rectangle 1"/>
          <p:cNvSpPr>
            <a:spLocks noChangeArrowheads="1"/>
          </p:cNvSpPr>
          <p:nvPr/>
        </p:nvSpPr>
        <p:spPr bwMode="auto">
          <a:xfrm>
            <a:off x="423902" y="1367492"/>
            <a:ext cx="11248400" cy="5082541"/>
          </a:xfrm>
          <a:prstGeom prst="rect"/>
          <a:noFill/>
          <a:ln>
            <a:noFill/>
          </a:ln>
          <a:effectLst/>
        </p:spPr>
        <p:txBody>
          <a:bodyPr anchor="ctr" anchorCtr="0" bIns="45720" compatLnSpc="1" lIns="91440" numCol="1" rIns="91440" tIns="45720" vert="horz" wrap="square">
            <a:prstTxWarp prst="textNoShape"/>
            <a:spAutoFit/>
          </a:bodyPr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1600" i="0" kumimoji="0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"Compose Input: A Demonstration of Text Input and Validation with Android Compose"</a:t>
            </a:r>
            <a:r>
              <a:rPr altLang="en-US" baseline="0" b="0" cap="none" dirty="0" sz="1600" i="0" kumimoji="0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refers to showcasing how to implement and manage user input fields using </a:t>
            </a:r>
            <a:r>
              <a:rPr altLang="en-US" baseline="0" b="1" cap="none" dirty="0" sz="1600" i="0" kumimoji="0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Jetpack Compose</a:t>
            </a:r>
            <a:r>
              <a:rPr altLang="en-US" baseline="0" b="0" cap="none" dirty="0" sz="1600" i="0" kumimoji="0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Google's modern toolkit for building native UI in Android applications. This topic typically includes demonstrating how to:</a:t>
            </a:r>
          </a:p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1" cap="none" dirty="0" sz="1600" i="0" kumimoji="0" lang="en-US" normalizeH="0" strike="noStrike" u="none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1600" i="0" kumimoji="0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Create Text Input Fields</a:t>
            </a:r>
          </a:p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altLang="en-US" baseline="0" b="0" cap="none" dirty="0" sz="1600" i="0" kumimoji="0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altLang="en-US" baseline="0" b="0" cap="none" dirty="0" sz="1600" i="0" kumimoji="0" lang="en-US" normalizeH="0" err="1" strike="noStrike" u="none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altLang="en-US" baseline="0" b="0" cap="none" dirty="0" sz="1600" i="0" kumimoji="0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altLang="en-US" baseline="0" b="0" cap="none" dirty="0" sz="1600" i="0" kumimoji="0" lang="en-US" normalizeH="0" err="1" strike="noStrike" u="none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OutlinedTextField</a:t>
            </a:r>
            <a:r>
              <a:rPr altLang="en-US" baseline="0" b="0" cap="none" dirty="0" sz="1600" i="0" kumimoji="0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components to allow users to enter text.</a:t>
            </a:r>
          </a:p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altLang="en-US" baseline="0" b="0" cap="none" dirty="0" sz="1600" i="0" kumimoji="0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Customize these fields with labels, placeholders, and icons.</a:t>
            </a:r>
          </a:p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1" cap="none" dirty="0" sz="1600" i="0" kumimoji="0" lang="en-US" normalizeH="0" strike="noStrike" u="none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1600" i="0" kumimoji="0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Handle State and Input Changes</a:t>
            </a:r>
          </a:p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altLang="en-US" baseline="0" b="0" cap="none" dirty="0" sz="1600" i="0" kumimoji="0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 remember and </a:t>
            </a:r>
            <a:r>
              <a:rPr altLang="en-US" baseline="0" b="0" cap="none" dirty="0" sz="1600" i="0" kumimoji="0" lang="en-US" normalizeH="0" err="1" strike="noStrike" u="none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altLang="en-US" baseline="0" b="0" cap="none" dirty="0" sz="1600" i="0" kumimoji="0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manage the state of input fields.</a:t>
            </a:r>
          </a:p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altLang="en-US" baseline="0" b="0" cap="none" dirty="0" sz="1600" i="0" kumimoji="0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 UI dynamically as the user types.</a:t>
            </a:r>
          </a:p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1" cap="none" dirty="0" sz="1600" i="0" kumimoji="0" lang="en-US" normalizeH="0" strike="noStrike" u="none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1600" i="0" kumimoji="0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Implement Validation</a:t>
            </a:r>
          </a:p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altLang="en-US" baseline="0" b="0" cap="none" dirty="0" sz="1600" i="0" kumimoji="0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Validate user inputs such as email formats, passwords, or other criteria.</a:t>
            </a:r>
          </a:p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altLang="en-US" baseline="0" b="0" cap="none" dirty="0" sz="1600" i="0" kumimoji="0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 error messages or feedback directly below the input field if validation fails.</a:t>
            </a:r>
          </a:p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1" cap="none" dirty="0" sz="1600" i="0" kumimoji="0" lang="en-US" normalizeH="0" strike="noStrike" u="none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1600" i="0" kumimoji="0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Enhance Usability</a:t>
            </a:r>
          </a:p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altLang="en-US" baseline="0" b="0" cap="none" dirty="0" sz="1600" i="0" kumimoji="0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features like:</a:t>
            </a:r>
          </a:p>
          <a:p>
            <a:pPr algn="l" defTabSz="914400" eaLnBrk="0" fontAlgn="base" hangingPunct="0" indent="0" latinLnBrk="0" lvl="1" marL="45720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altLang="en-US" baseline="0" b="0" cap="none" dirty="0" sz="1600" i="0" kumimoji="0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masking (e.g., phone numbers or credit card formatting).</a:t>
            </a:r>
          </a:p>
          <a:p>
            <a:pPr algn="l" defTabSz="914400" eaLnBrk="0" fontAlgn="base" hangingPunct="0" indent="0" latinLnBrk="0" lvl="1" marL="45720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altLang="en-US" baseline="0" b="0" cap="none" dirty="0" sz="1600" i="0" kumimoji="0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Keyboard actions to move between fields or submit forms.</a:t>
            </a:r>
          </a:p>
          <a:p>
            <a:pPr algn="l" defTabSz="914400" eaLnBrk="0" fontAlgn="base" hangingPunct="0" indent="0" latinLnBrk="0" lvl="1" marL="45720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altLang="en-US" baseline="0" b="0" cap="none" dirty="0" sz="1600" i="0" kumimoji="0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 buttons or focus management for user convenience.</a:t>
            </a:r>
          </a:p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1" cap="none" dirty="0" sz="1600" i="0" kumimoji="0" lang="en-US" normalizeH="0" strike="noStrike" u="none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1600" i="0" kumimoji="0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Styling and Customization</a:t>
            </a:r>
          </a:p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altLang="en-US" baseline="0" b="0" cap="none" dirty="0" sz="1600" i="0" kumimoji="0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custom themes and styles to input fields.</a:t>
            </a:r>
          </a:p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altLang="en-US" baseline="0" b="0" cap="none" dirty="0" sz="1600" i="0" kumimoji="0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Adjust colors, fonts, and dimensions to fit the app’s design.</a:t>
            </a:r>
          </a:p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dirty="0" sz="1800" i="0" kumimoji="0" lang="en-US" normalizeH="0" strike="noStrike" u="none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extBox 3"/>
          <p:cNvSpPr txBox="1"/>
          <p:nvPr/>
        </p:nvSpPr>
        <p:spPr>
          <a:xfrm>
            <a:off x="587829" y="184666"/>
            <a:ext cx="12126686" cy="4980940"/>
          </a:xfrm>
          <a:prstGeom prst="rect"/>
          <a:noFill/>
        </p:spPr>
        <p:txBody>
          <a:bodyPr rtlCol="0" wrap="square">
            <a:spAutoFit/>
          </a:bodyPr>
          <a:p>
            <a:endParaRPr dirty="0" sz="1200"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android.util.Log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androidx.compose.foundation.lazy.LazyColumn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androidx.compose.foundation.lazy.LazyRow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androidx.compose.foundation.lazy.items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androidx.compose.material.MaterialTheme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androidx.compose.material.Surface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androidx.compose.material.Text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androidx.compose.runtime.Composable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data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databaseHelper.getAllSurveys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Log.d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swathi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",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data.toString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survey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databaseHelper.getAllSurveys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ListListScopeSample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(survey)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}   }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3" name="TextBox 4"/>
          <p:cNvSpPr txBox="1"/>
          <p:nvPr/>
        </p:nvSpPr>
        <p:spPr>
          <a:xfrm>
            <a:off x="0" y="0"/>
            <a:ext cx="3169918" cy="320040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AdminActivity.kt</a:t>
            </a:r>
            <a:endParaRPr dirty="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extBox 3"/>
          <p:cNvSpPr txBox="1"/>
          <p:nvPr/>
        </p:nvSpPr>
        <p:spPr>
          <a:xfrm>
            <a:off x="0" y="0"/>
            <a:ext cx="12087497" cy="512063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ListListScopeSample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(survey: List&lt;Survey&gt;) {</a:t>
            </a:r>
          </a:p>
          <a:p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Image(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R.drawable.background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"",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alpha =0.1F,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ContentScale.FillHeight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(top = 40.dp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Text(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 = "Survey Details",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(top = 24.dp, start = 106.dp, bottom = 24.dp),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30.sp,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color = Color(0xFF25b897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Spacer(modifier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(30.dp))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LazyRow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Modifier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fillMaxSize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.padding(top = 80.dp),</a:t>
            </a:r>
          </a:p>
          <a:p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horizontalArrangement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Arrangement.SpaceBetween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item {</a:t>
            </a:r>
          </a:p>
          <a:p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LazyColumn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items(survey) { survey -&gt;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Column(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modifier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top = 16.dp,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start = 48.dp,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bottom = 20.dp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)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Text("Name: ${survey.name}")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Text("Age: ${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survey.age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Mobile_Number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${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survey.mobileNumber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Text("Gender: ${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survey.gender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Text("Diabetics: ${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survey.diabetics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   }           }    } }     }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extBox 3"/>
          <p:cNvSpPr txBox="1"/>
          <p:nvPr/>
        </p:nvSpPr>
        <p:spPr>
          <a:xfrm>
            <a:off x="548640" y="369332"/>
            <a:ext cx="12192000" cy="498093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androidx.compose.foundation.background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androidx.compose.ui.text.font.FontFamily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androidx.compose.ui.text.font.FontWeight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androidx.core.content.ContextCompat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Bundle?) 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LoginScreen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(this,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}   }  }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LoginScreen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username by remember {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password by remember {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</p:txBody>
      </p:sp>
      <p:sp>
        <p:nvSpPr>
          <p:cNvPr id="1048616" name="TextBox 4"/>
          <p:cNvSpPr txBox="1"/>
          <p:nvPr/>
        </p:nvSpPr>
        <p:spPr>
          <a:xfrm>
            <a:off x="0" y="0"/>
            <a:ext cx="3474720" cy="320040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LoginActivity.kt</a:t>
            </a:r>
            <a:endParaRPr dirty="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Box 3"/>
          <p:cNvSpPr txBox="1"/>
          <p:nvPr/>
        </p:nvSpPr>
        <p:spPr>
          <a:xfrm>
            <a:off x="0" y="0"/>
            <a:ext cx="12192000" cy="512064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Column(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Modifier.fillMaxSize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().background(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Color.White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Alignment.CenterHorizontally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Arrangement.Center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) {</a:t>
            </a:r>
          </a:p>
          <a:p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Image(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R.drawable.survey_login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"")</a:t>
            </a:r>
          </a:p>
          <a:p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Text(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FontWeight.ExtraBold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FontFamily.Cursive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"Login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username,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{ username = it },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Text("Username") },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password,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{ password = it },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Text("Password") },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visualTransformation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PasswordVisualTransformation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error.isNotEmpty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 = error,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color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MaterialTheme.colors.error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(vertical = 16.dp)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extBox 4"/>
          <p:cNvSpPr txBox="1"/>
          <p:nvPr/>
        </p:nvSpPr>
        <p:spPr>
          <a:xfrm>
            <a:off x="0" y="0"/>
            <a:ext cx="12192000" cy="512063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Button(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username.isNotEmpty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password.isNotEmpty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user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databaseHelper.getUserByUsername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(username)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if (user != null &amp;&amp;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user.password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== password)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"Successfully log in"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Intent(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context,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    )         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//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onLoginSuccess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           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if (user != null &amp;&amp;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user.password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== "admin")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"Successfully log in"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Intent(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context,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     )              )            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else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 "Invalid username or 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                 }        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} else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"Please fill all 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fields             }  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(top = 16.dp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"Login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Row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Intent(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context,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)          )}           )</a:t>
            </a:r>
          </a:p>
          <a:p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{ Text(color = Color(0xFF25b897),text = "Register") }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        })         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Spacer(modifier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(60.dp))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Text(color = Color(0xFF25b897),text = "Forget password</a:t>
            </a:r>
            <a:r>
              <a:rPr dirty="0" sz="1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?")            }       }   }}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private fun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startMainPage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Context)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intent = Intent(context,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ContextCompat.startActivity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(context, intent, null)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extBox 3"/>
          <p:cNvSpPr txBox="1"/>
          <p:nvPr/>
        </p:nvSpPr>
        <p:spPr>
          <a:xfrm>
            <a:off x="0" y="0"/>
            <a:ext cx="12192000" cy="320040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MainActivity.kt</a:t>
            </a:r>
            <a:endParaRPr dirty="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0" name="TextBox 4"/>
          <p:cNvSpPr txBox="1"/>
          <p:nvPr/>
        </p:nvSpPr>
        <p:spPr>
          <a:xfrm>
            <a:off x="496389" y="509451"/>
            <a:ext cx="12192000" cy="456184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androidx.compose.ui.text.style.TextAlign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FormScreen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(this,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extBox 3"/>
          <p:cNvSpPr txBox="1"/>
          <p:nvPr/>
        </p:nvSpPr>
        <p:spPr>
          <a:xfrm>
            <a:off x="0" y="0"/>
            <a:ext cx="12192000" cy="520953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FormScreen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Image(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R.drawable.background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"",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alpha =0.1F,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ContentScale.FillHeight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(top = 40.dp)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// Define state for form fields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name by remember {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age by remember {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listOf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("Male", "Female", "Other")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listOf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("Diabetic", "Not Diabetic")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Column(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(24.dp),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Alignment.Start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Arrangement.SpaceEvenly</a:t>
            </a:r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) {</a:t>
            </a:r>
          </a:p>
          <a:p>
            <a:endParaRPr dirty="0" sz="1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dirty="0" sz="1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TextAlign.Center</a:t>
            </a:r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"Survey on Diabetics",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</a:t>
            </a:r>
          </a:p>
          <a:p>
            <a:r>
              <a:rPr dirty="0" sz="1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lastClr="000000" val="windowText"/>
      </a:dk1>
      <a:lt1>
        <a:sysClr lastClr="FFFFFF" val="window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r="5400000" dist="254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r="5400000" dist="381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l" rig="threePt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Compose Input: A Demonstration of Text Input and Validation with Android Compose</dc:title>
  <dc:creator>PANDIYAN</dc:creator>
  <cp:lastModifiedBy>PANDIYAN</cp:lastModifiedBy>
  <dcterms:created xsi:type="dcterms:W3CDTF">2024-11-16T16:10:29Z</dcterms:created>
  <dcterms:modified xsi:type="dcterms:W3CDTF">2024-11-17T04:29:47Z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18be9e3c746a498f8067abe9efd9929f</vt:lpwstr>
  </property>
</Properties>
</file>